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Abed" userId="0968573a81501670" providerId="LiveId" clId="{03F15B0E-4947-45A4-9576-84A6FBD1DEC5}"/>
    <pc:docChg chg="modSld">
      <pc:chgData name="Ali Abed" userId="0968573a81501670" providerId="LiveId" clId="{03F15B0E-4947-45A4-9576-84A6FBD1DEC5}" dt="2021-06-14T07:39:16.267" v="9" actId="1076"/>
      <pc:docMkLst>
        <pc:docMk/>
      </pc:docMkLst>
      <pc:sldChg chg="modSp mod">
        <pc:chgData name="Ali Abed" userId="0968573a81501670" providerId="LiveId" clId="{03F15B0E-4947-45A4-9576-84A6FBD1DEC5}" dt="2021-06-14T07:39:16.267" v="9" actId="1076"/>
        <pc:sldMkLst>
          <pc:docMk/>
          <pc:sldMk cId="0" sldId="257"/>
        </pc:sldMkLst>
        <pc:spChg chg="mod">
          <ac:chgData name="Ali Abed" userId="0968573a81501670" providerId="LiveId" clId="{03F15B0E-4947-45A4-9576-84A6FBD1DEC5}" dt="2021-06-14T07:39:16.267" v="9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Ali Abed" userId="0968573a81501670" providerId="LiveId" clId="{03F15B0E-4947-45A4-9576-84A6FBD1DEC5}" dt="2021-06-14T07:39:13.309" v="8" actId="1076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Ali Abed" userId="0968573a81501670" providerId="LiveId" clId="{03F15B0E-4947-45A4-9576-84A6FBD1DEC5}" dt="2021-06-14T07:37:35.755" v="0" actId="1076"/>
        <pc:sldMkLst>
          <pc:docMk/>
          <pc:sldMk cId="0" sldId="258"/>
        </pc:sldMkLst>
        <pc:spChg chg="mod">
          <ac:chgData name="Ali Abed" userId="0968573a81501670" providerId="LiveId" clId="{03F15B0E-4947-45A4-9576-84A6FBD1DEC5}" dt="2021-06-14T07:37:35.755" v="0" actId="1076"/>
          <ac:spMkLst>
            <pc:docMk/>
            <pc:sldMk cId="0" sldId="258"/>
            <ac:spMk id="2" creationId="{00000000-0000-0000-0000-000000000000}"/>
          </ac:spMkLst>
        </pc:spChg>
      </pc:sldChg>
      <pc:sldChg chg="modSp mod">
        <pc:chgData name="Ali Abed" userId="0968573a81501670" providerId="LiveId" clId="{03F15B0E-4947-45A4-9576-84A6FBD1DEC5}" dt="2021-06-14T07:37:55.622" v="3" actId="1076"/>
        <pc:sldMkLst>
          <pc:docMk/>
          <pc:sldMk cId="0" sldId="259"/>
        </pc:sldMkLst>
        <pc:spChg chg="mod">
          <ac:chgData name="Ali Abed" userId="0968573a81501670" providerId="LiveId" clId="{03F15B0E-4947-45A4-9576-84A6FBD1DEC5}" dt="2021-06-14T07:37:55.622" v="3" actId="1076"/>
          <ac:spMkLst>
            <pc:docMk/>
            <pc:sldMk cId="0" sldId="259"/>
            <ac:spMk id="7" creationId="{00000000-0000-0000-0000-000000000000}"/>
          </ac:spMkLst>
        </pc:spChg>
        <pc:spChg chg="mod">
          <ac:chgData name="Ali Abed" userId="0968573a81501670" providerId="LiveId" clId="{03F15B0E-4947-45A4-9576-84A6FBD1DEC5}" dt="2021-06-14T07:37:50.356" v="1" actId="1076"/>
          <ac:spMkLst>
            <pc:docMk/>
            <pc:sldMk cId="0" sldId="259"/>
            <ac:spMk id="8" creationId="{00000000-0000-0000-0000-000000000000}"/>
          </ac:spMkLst>
        </pc:spChg>
      </pc:sldChg>
      <pc:sldChg chg="modSp mod">
        <pc:chgData name="Ali Abed" userId="0968573a81501670" providerId="LiveId" clId="{03F15B0E-4947-45A4-9576-84A6FBD1DEC5}" dt="2021-06-14T07:38:15.732" v="4" actId="1076"/>
        <pc:sldMkLst>
          <pc:docMk/>
          <pc:sldMk cId="0" sldId="260"/>
        </pc:sldMkLst>
        <pc:spChg chg="mod">
          <ac:chgData name="Ali Abed" userId="0968573a81501670" providerId="LiveId" clId="{03F15B0E-4947-45A4-9576-84A6FBD1DEC5}" dt="2021-06-14T07:38:15.732" v="4" actId="1076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Ali Abed" userId="0968573a81501670" providerId="LiveId" clId="{03F15B0E-4947-45A4-9576-84A6FBD1DEC5}" dt="2021-06-14T07:38:30.420" v="6" actId="1076"/>
        <pc:sldMkLst>
          <pc:docMk/>
          <pc:sldMk cId="0" sldId="261"/>
        </pc:sldMkLst>
        <pc:spChg chg="mod">
          <ac:chgData name="Ali Abed" userId="0968573a81501670" providerId="LiveId" clId="{03F15B0E-4947-45A4-9576-84A6FBD1DEC5}" dt="2021-06-14T07:38:26.715" v="5" actId="1076"/>
          <ac:spMkLst>
            <pc:docMk/>
            <pc:sldMk cId="0" sldId="261"/>
            <ac:spMk id="7" creationId="{00000000-0000-0000-0000-000000000000}"/>
          </ac:spMkLst>
        </pc:spChg>
        <pc:spChg chg="mod">
          <ac:chgData name="Ali Abed" userId="0968573a81501670" providerId="LiveId" clId="{03F15B0E-4947-45A4-9576-84A6FBD1DEC5}" dt="2021-06-14T07:38:30.420" v="6" actId="1076"/>
          <ac:spMkLst>
            <pc:docMk/>
            <pc:sldMk cId="0" sldId="261"/>
            <ac:spMk id="8" creationId="{00000000-0000-0000-0000-000000000000}"/>
          </ac:spMkLst>
        </pc:spChg>
      </pc:sldChg>
      <pc:sldChg chg="modSp mod">
        <pc:chgData name="Ali Abed" userId="0968573a81501670" providerId="LiveId" clId="{03F15B0E-4947-45A4-9576-84A6FBD1DEC5}" dt="2021-06-14T07:38:41.115" v="7" actId="1076"/>
        <pc:sldMkLst>
          <pc:docMk/>
          <pc:sldMk cId="0" sldId="262"/>
        </pc:sldMkLst>
        <pc:spChg chg="mod">
          <ac:chgData name="Ali Abed" userId="0968573a81501670" providerId="LiveId" clId="{03F15B0E-4947-45A4-9576-84A6FBD1DEC5}" dt="2021-06-14T07:38:41.115" v="7" actId="1076"/>
          <ac:spMkLst>
            <pc:docMk/>
            <pc:sldMk cId="0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5607" y="172430"/>
            <a:ext cx="892810" cy="894715"/>
          </a:xfrm>
          <a:custGeom>
            <a:avLst/>
            <a:gdLst/>
            <a:ahLst/>
            <a:cxnLst/>
            <a:rect l="l" t="t" r="r" b="b"/>
            <a:pathLst>
              <a:path w="892810" h="894715">
                <a:moveTo>
                  <a:pt x="737656" y="791245"/>
                </a:moveTo>
                <a:lnTo>
                  <a:pt x="699131" y="820420"/>
                </a:lnTo>
                <a:lnTo>
                  <a:pt x="658451" y="844723"/>
                </a:lnTo>
                <a:lnTo>
                  <a:pt x="616001" y="864190"/>
                </a:lnTo>
                <a:lnTo>
                  <a:pt x="572164" y="878856"/>
                </a:lnTo>
                <a:lnTo>
                  <a:pt x="527325" y="888757"/>
                </a:lnTo>
                <a:lnTo>
                  <a:pt x="481868" y="893928"/>
                </a:lnTo>
                <a:lnTo>
                  <a:pt x="436176" y="894404"/>
                </a:lnTo>
                <a:lnTo>
                  <a:pt x="390633" y="890220"/>
                </a:lnTo>
                <a:lnTo>
                  <a:pt x="345623" y="881414"/>
                </a:lnTo>
                <a:lnTo>
                  <a:pt x="301531" y="868018"/>
                </a:lnTo>
                <a:lnTo>
                  <a:pt x="258741" y="850070"/>
                </a:lnTo>
                <a:lnTo>
                  <a:pt x="217635" y="827605"/>
                </a:lnTo>
                <a:lnTo>
                  <a:pt x="178599" y="800658"/>
                </a:lnTo>
                <a:lnTo>
                  <a:pt x="142015" y="769264"/>
                </a:lnTo>
                <a:lnTo>
                  <a:pt x="108269" y="733460"/>
                </a:lnTo>
                <a:lnTo>
                  <a:pt x="78488" y="694272"/>
                </a:lnTo>
                <a:lnTo>
                  <a:pt x="53526" y="653014"/>
                </a:lnTo>
                <a:lnTo>
                  <a:pt x="33353" y="610069"/>
                </a:lnTo>
                <a:lnTo>
                  <a:pt x="17943" y="565823"/>
                </a:lnTo>
                <a:lnTo>
                  <a:pt x="7266" y="520659"/>
                </a:lnTo>
                <a:lnTo>
                  <a:pt x="1294" y="474963"/>
                </a:lnTo>
                <a:lnTo>
                  <a:pt x="0" y="429118"/>
                </a:lnTo>
                <a:lnTo>
                  <a:pt x="3354" y="383509"/>
                </a:lnTo>
                <a:lnTo>
                  <a:pt x="11328" y="338521"/>
                </a:lnTo>
                <a:lnTo>
                  <a:pt x="23895" y="294538"/>
                </a:lnTo>
                <a:lnTo>
                  <a:pt x="41026" y="251945"/>
                </a:lnTo>
                <a:lnTo>
                  <a:pt x="62693" y="211126"/>
                </a:lnTo>
                <a:lnTo>
                  <a:pt x="88867" y="172465"/>
                </a:lnTo>
                <a:lnTo>
                  <a:pt x="119520" y="136348"/>
                </a:lnTo>
                <a:lnTo>
                  <a:pt x="154624" y="103159"/>
                </a:lnTo>
                <a:lnTo>
                  <a:pt x="193150" y="73983"/>
                </a:lnTo>
                <a:lnTo>
                  <a:pt x="233829" y="49680"/>
                </a:lnTo>
                <a:lnTo>
                  <a:pt x="276280" y="30213"/>
                </a:lnTo>
                <a:lnTo>
                  <a:pt x="320116" y="15547"/>
                </a:lnTo>
                <a:lnTo>
                  <a:pt x="364955" y="5646"/>
                </a:lnTo>
                <a:lnTo>
                  <a:pt x="410413" y="475"/>
                </a:lnTo>
                <a:lnTo>
                  <a:pt x="456105" y="0"/>
                </a:lnTo>
                <a:lnTo>
                  <a:pt x="501648" y="4183"/>
                </a:lnTo>
                <a:lnTo>
                  <a:pt x="546657" y="12990"/>
                </a:lnTo>
                <a:lnTo>
                  <a:pt x="590749" y="26385"/>
                </a:lnTo>
                <a:lnTo>
                  <a:pt x="633540" y="44333"/>
                </a:lnTo>
                <a:lnTo>
                  <a:pt x="674645" y="66798"/>
                </a:lnTo>
                <a:lnTo>
                  <a:pt x="713682" y="93745"/>
                </a:lnTo>
                <a:lnTo>
                  <a:pt x="750265" y="125139"/>
                </a:lnTo>
                <a:lnTo>
                  <a:pt x="784011" y="160944"/>
                </a:lnTo>
                <a:lnTo>
                  <a:pt x="813792" y="200131"/>
                </a:lnTo>
                <a:lnTo>
                  <a:pt x="838755" y="241389"/>
                </a:lnTo>
                <a:lnTo>
                  <a:pt x="858927" y="284334"/>
                </a:lnTo>
                <a:lnTo>
                  <a:pt x="874338" y="328580"/>
                </a:lnTo>
                <a:lnTo>
                  <a:pt x="885015" y="373744"/>
                </a:lnTo>
                <a:lnTo>
                  <a:pt x="890986" y="419440"/>
                </a:lnTo>
                <a:lnTo>
                  <a:pt x="892281" y="465285"/>
                </a:lnTo>
                <a:lnTo>
                  <a:pt x="888927" y="510894"/>
                </a:lnTo>
                <a:lnTo>
                  <a:pt x="880952" y="555882"/>
                </a:lnTo>
                <a:lnTo>
                  <a:pt x="868385" y="599865"/>
                </a:lnTo>
                <a:lnTo>
                  <a:pt x="851254" y="642458"/>
                </a:lnTo>
                <a:lnTo>
                  <a:pt x="829588" y="683277"/>
                </a:lnTo>
                <a:lnTo>
                  <a:pt x="803413" y="721938"/>
                </a:lnTo>
                <a:lnTo>
                  <a:pt x="772760" y="758055"/>
                </a:lnTo>
                <a:lnTo>
                  <a:pt x="737656" y="791245"/>
                </a:lnTo>
                <a:close/>
              </a:path>
            </a:pathLst>
          </a:custGeom>
          <a:ln w="9525">
            <a:solidFill>
              <a:srgbClr val="7E7E7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9514" y="1020317"/>
            <a:ext cx="1105662" cy="390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8391" y="225933"/>
            <a:ext cx="792086" cy="7885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91EA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91EA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91EA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72941" y="183098"/>
            <a:ext cx="892810" cy="894715"/>
          </a:xfrm>
          <a:custGeom>
            <a:avLst/>
            <a:gdLst/>
            <a:ahLst/>
            <a:cxnLst/>
            <a:rect l="l" t="t" r="r" b="b"/>
            <a:pathLst>
              <a:path w="892809" h="894715">
                <a:moveTo>
                  <a:pt x="737633" y="791372"/>
                </a:moveTo>
                <a:lnTo>
                  <a:pt x="699114" y="820547"/>
                </a:lnTo>
                <a:lnTo>
                  <a:pt x="658440" y="844850"/>
                </a:lnTo>
                <a:lnTo>
                  <a:pt x="615993" y="864316"/>
                </a:lnTo>
                <a:lnTo>
                  <a:pt x="572159" y="878981"/>
                </a:lnTo>
                <a:lnTo>
                  <a:pt x="527321" y="888879"/>
                </a:lnTo>
                <a:lnTo>
                  <a:pt x="481863" y="894046"/>
                </a:lnTo>
                <a:lnTo>
                  <a:pt x="436169" y="894518"/>
                </a:lnTo>
                <a:lnTo>
                  <a:pt x="390624" y="890328"/>
                </a:lnTo>
                <a:lnTo>
                  <a:pt x="345611" y="881513"/>
                </a:lnTo>
                <a:lnTo>
                  <a:pt x="301515" y="868108"/>
                </a:lnTo>
                <a:lnTo>
                  <a:pt x="258719" y="850147"/>
                </a:lnTo>
                <a:lnTo>
                  <a:pt x="217607" y="827667"/>
                </a:lnTo>
                <a:lnTo>
                  <a:pt x="178564" y="800702"/>
                </a:lnTo>
                <a:lnTo>
                  <a:pt x="141974" y="769288"/>
                </a:lnTo>
                <a:lnTo>
                  <a:pt x="108221" y="733460"/>
                </a:lnTo>
                <a:lnTo>
                  <a:pt x="78456" y="694296"/>
                </a:lnTo>
                <a:lnTo>
                  <a:pt x="53506" y="653058"/>
                </a:lnTo>
                <a:lnTo>
                  <a:pt x="33343" y="610130"/>
                </a:lnTo>
                <a:lnTo>
                  <a:pt x="17938" y="565898"/>
                </a:lnTo>
                <a:lnTo>
                  <a:pt x="7265" y="520744"/>
                </a:lnTo>
                <a:lnTo>
                  <a:pt x="1295" y="475054"/>
                </a:lnTo>
                <a:lnTo>
                  <a:pt x="0" y="429213"/>
                </a:lnTo>
                <a:lnTo>
                  <a:pt x="3351" y="383604"/>
                </a:lnTo>
                <a:lnTo>
                  <a:pt x="11322" y="338612"/>
                </a:lnTo>
                <a:lnTo>
                  <a:pt x="23883" y="294623"/>
                </a:lnTo>
                <a:lnTo>
                  <a:pt x="41008" y="252019"/>
                </a:lnTo>
                <a:lnTo>
                  <a:pt x="62667" y="211187"/>
                </a:lnTo>
                <a:lnTo>
                  <a:pt x="88834" y="172509"/>
                </a:lnTo>
                <a:lnTo>
                  <a:pt x="119479" y="136372"/>
                </a:lnTo>
                <a:lnTo>
                  <a:pt x="154576" y="103159"/>
                </a:lnTo>
                <a:lnTo>
                  <a:pt x="193116" y="73983"/>
                </a:lnTo>
                <a:lnTo>
                  <a:pt x="233807" y="49680"/>
                </a:lnTo>
                <a:lnTo>
                  <a:pt x="276264" y="30213"/>
                </a:lnTo>
                <a:lnTo>
                  <a:pt x="320104" y="15547"/>
                </a:lnTo>
                <a:lnTo>
                  <a:pt x="364944" y="5646"/>
                </a:lnTo>
                <a:lnTo>
                  <a:pt x="410400" y="475"/>
                </a:lnTo>
                <a:lnTo>
                  <a:pt x="456090" y="0"/>
                </a:lnTo>
                <a:lnTo>
                  <a:pt x="501629" y="4183"/>
                </a:lnTo>
                <a:lnTo>
                  <a:pt x="546634" y="12990"/>
                </a:lnTo>
                <a:lnTo>
                  <a:pt x="590722" y="26385"/>
                </a:lnTo>
                <a:lnTo>
                  <a:pt x="633510" y="44333"/>
                </a:lnTo>
                <a:lnTo>
                  <a:pt x="674613" y="66798"/>
                </a:lnTo>
                <a:lnTo>
                  <a:pt x="713650" y="93745"/>
                </a:lnTo>
                <a:lnTo>
                  <a:pt x="750236" y="125139"/>
                </a:lnTo>
                <a:lnTo>
                  <a:pt x="783988" y="160944"/>
                </a:lnTo>
                <a:lnTo>
                  <a:pt x="813775" y="200131"/>
                </a:lnTo>
                <a:lnTo>
                  <a:pt x="838741" y="241389"/>
                </a:lnTo>
                <a:lnTo>
                  <a:pt x="858915" y="284335"/>
                </a:lnTo>
                <a:lnTo>
                  <a:pt x="874325" y="328582"/>
                </a:lnTo>
                <a:lnTo>
                  <a:pt x="885000" y="373748"/>
                </a:lnTo>
                <a:lnTo>
                  <a:pt x="890968" y="419448"/>
                </a:lnTo>
                <a:lnTo>
                  <a:pt x="892259" y="465298"/>
                </a:lnTo>
                <a:lnTo>
                  <a:pt x="888902" y="510913"/>
                </a:lnTo>
                <a:lnTo>
                  <a:pt x="880923" y="555909"/>
                </a:lnTo>
                <a:lnTo>
                  <a:pt x="868353" y="599903"/>
                </a:lnTo>
                <a:lnTo>
                  <a:pt x="851220" y="642508"/>
                </a:lnTo>
                <a:lnTo>
                  <a:pt x="829553" y="683342"/>
                </a:lnTo>
                <a:lnTo>
                  <a:pt x="803380" y="722020"/>
                </a:lnTo>
                <a:lnTo>
                  <a:pt x="772731" y="758158"/>
                </a:lnTo>
                <a:lnTo>
                  <a:pt x="737633" y="791372"/>
                </a:lnTo>
                <a:close/>
              </a:path>
            </a:pathLst>
          </a:custGeom>
          <a:ln w="9525">
            <a:solidFill>
              <a:srgbClr val="7E7E7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44308" y="1065402"/>
            <a:ext cx="1105661" cy="390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22997" y="231647"/>
            <a:ext cx="792099" cy="7885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4389" y="291084"/>
            <a:ext cx="3707383" cy="1135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307586" y="518160"/>
            <a:ext cx="2829305" cy="1409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4607" y="1165606"/>
            <a:ext cx="603478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91EA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37981" y="4823451"/>
            <a:ext cx="163195" cy="232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0091EA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jp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28027" y="4620552"/>
            <a:ext cx="115316" cy="1150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0655" y="4172877"/>
            <a:ext cx="115443" cy="1150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83777" y="3323844"/>
            <a:ext cx="76580" cy="765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61730" y="4914252"/>
            <a:ext cx="115443" cy="1150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76677" y="498601"/>
            <a:ext cx="115443" cy="1150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938" y="2694432"/>
            <a:ext cx="115341" cy="1150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2018" y="633602"/>
            <a:ext cx="115341" cy="1150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7712" y="1071372"/>
            <a:ext cx="211645" cy="2113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4530" y="3615816"/>
            <a:ext cx="163322" cy="1630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73363" y="4177233"/>
            <a:ext cx="163321" cy="1630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793" y="1586991"/>
            <a:ext cx="76644" cy="767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86966" y="216915"/>
            <a:ext cx="211582" cy="2113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961" y="1991105"/>
            <a:ext cx="76657" cy="765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15791" y="378333"/>
            <a:ext cx="76581" cy="767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04556" y="4558017"/>
            <a:ext cx="211582" cy="21135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10716" y="2831338"/>
            <a:ext cx="4328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90" dirty="0">
                <a:solidFill>
                  <a:srgbClr val="0091EA"/>
                </a:solidFill>
                <a:latin typeface="Roboto"/>
                <a:cs typeface="Roboto"/>
              </a:rPr>
              <a:t>This </a:t>
            </a:r>
            <a:r>
              <a:rPr sz="2400" b="0" spc="45" dirty="0">
                <a:solidFill>
                  <a:srgbClr val="0091EA"/>
                </a:solidFill>
                <a:latin typeface="Roboto"/>
                <a:cs typeface="Roboto"/>
              </a:rPr>
              <a:t>is </a:t>
            </a:r>
            <a:r>
              <a:rPr sz="2400" b="0" spc="130" dirty="0">
                <a:solidFill>
                  <a:srgbClr val="0091EA"/>
                </a:solidFill>
                <a:latin typeface="Roboto"/>
                <a:cs typeface="Roboto"/>
              </a:rPr>
              <a:t>your </a:t>
            </a:r>
            <a:r>
              <a:rPr sz="2400" b="0" spc="60" dirty="0">
                <a:solidFill>
                  <a:srgbClr val="0091EA"/>
                </a:solidFill>
                <a:latin typeface="Roboto"/>
                <a:cs typeface="Roboto"/>
              </a:rPr>
              <a:t>presentation</a:t>
            </a:r>
            <a:r>
              <a:rPr sz="2400" b="0" spc="-405" dirty="0">
                <a:solidFill>
                  <a:srgbClr val="0091EA"/>
                </a:solidFill>
                <a:latin typeface="Roboto"/>
                <a:cs typeface="Roboto"/>
              </a:rPr>
              <a:t> </a:t>
            </a:r>
            <a:r>
              <a:rPr sz="2400" b="0" spc="50" dirty="0">
                <a:solidFill>
                  <a:srgbClr val="0091EA"/>
                </a:solidFill>
                <a:latin typeface="Roboto"/>
                <a:cs typeface="Roboto"/>
              </a:rPr>
              <a:t>title</a:t>
            </a:r>
            <a:endParaRPr sz="2400">
              <a:latin typeface="Roboto"/>
              <a:cs typeface="Robo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325994" y="843533"/>
            <a:ext cx="1419225" cy="1650364"/>
            <a:chOff x="7325994" y="843533"/>
            <a:chExt cx="1419225" cy="1650364"/>
          </a:xfrm>
        </p:grpSpPr>
        <p:sp>
          <p:nvSpPr>
            <p:cNvPr id="20" name="object 20"/>
            <p:cNvSpPr/>
            <p:nvPr/>
          </p:nvSpPr>
          <p:spPr>
            <a:xfrm>
              <a:off x="7325994" y="1991944"/>
              <a:ext cx="1419225" cy="50144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66710" y="843533"/>
              <a:ext cx="1137793" cy="113271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822450" y="1106677"/>
            <a:ext cx="5250687" cy="1615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21382" y="1362710"/>
            <a:ext cx="4044569" cy="2016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82597" y="3545204"/>
            <a:ext cx="862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30" dirty="0">
                <a:solidFill>
                  <a:srgbClr val="0091EA"/>
                </a:solidFill>
                <a:latin typeface="Roboto"/>
                <a:cs typeface="Roboto"/>
              </a:rPr>
              <a:t>Subhead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0534" y="1584511"/>
            <a:ext cx="702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5" dirty="0"/>
              <a:t>To</a:t>
            </a:r>
            <a:r>
              <a:rPr spc="40" dirty="0"/>
              <a:t>pic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9589" y="2190750"/>
            <a:ext cx="1287780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Subhead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Click to add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text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41119" y="223265"/>
            <a:ext cx="3707765" cy="113664"/>
            <a:chOff x="1841119" y="223265"/>
            <a:chExt cx="3707765" cy="113664"/>
          </a:xfrm>
        </p:grpSpPr>
        <p:sp>
          <p:nvSpPr>
            <p:cNvPr id="5" name="object 5"/>
            <p:cNvSpPr/>
            <p:nvPr/>
          </p:nvSpPr>
          <p:spPr>
            <a:xfrm>
              <a:off x="1841119" y="232663"/>
              <a:ext cx="424815" cy="1040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05304" y="223265"/>
              <a:ext cx="3243199" cy="1131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274442" y="450341"/>
            <a:ext cx="2829179" cy="14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2</a:t>
            </a:fld>
            <a:endParaRPr spc="-4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428750"/>
            <a:ext cx="3008630" cy="14712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167005" algn="ctr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latin typeface="Arial"/>
                <a:cs typeface="Arial"/>
              </a:rPr>
              <a:t>Topic</a:t>
            </a:r>
          </a:p>
          <a:p>
            <a:pPr marL="444500">
              <a:lnSpc>
                <a:spcPct val="100000"/>
              </a:lnSpc>
              <a:spcBef>
                <a:spcPts val="635"/>
              </a:spcBef>
            </a:pPr>
            <a:r>
              <a:rPr sz="3000" spc="3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800" spc="40" dirty="0">
                <a:solidFill>
                  <a:srgbClr val="253138"/>
                </a:solidFill>
                <a:latin typeface="Trebuchet MS"/>
                <a:cs typeface="Trebuchet MS"/>
              </a:rPr>
              <a:t>S</a:t>
            </a:r>
            <a:r>
              <a:rPr sz="800" spc="-10" dirty="0">
                <a:solidFill>
                  <a:srgbClr val="253138"/>
                </a:solidFill>
                <a:latin typeface="Trebuchet MS"/>
                <a:cs typeface="Trebuchet MS"/>
              </a:rPr>
              <a:t>u</a:t>
            </a:r>
            <a:r>
              <a:rPr sz="800" spc="-5" dirty="0">
                <a:solidFill>
                  <a:srgbClr val="253138"/>
                </a:solidFill>
                <a:latin typeface="Trebuchet MS"/>
                <a:cs typeface="Trebuchet MS"/>
              </a:rPr>
              <a:t>b</a:t>
            </a:r>
            <a:r>
              <a:rPr sz="800" spc="-15" dirty="0">
                <a:solidFill>
                  <a:srgbClr val="253138"/>
                </a:solidFill>
                <a:latin typeface="Trebuchet MS"/>
                <a:cs typeface="Trebuchet MS"/>
              </a:rPr>
              <a:t>h</a:t>
            </a:r>
            <a:r>
              <a:rPr sz="800" spc="-45" dirty="0">
                <a:solidFill>
                  <a:srgbClr val="253138"/>
                </a:solidFill>
                <a:latin typeface="Trebuchet MS"/>
                <a:cs typeface="Trebuchet MS"/>
              </a:rPr>
              <a:t>e</a:t>
            </a:r>
            <a:r>
              <a:rPr sz="800" spc="-20" dirty="0">
                <a:solidFill>
                  <a:srgbClr val="253138"/>
                </a:solidFill>
                <a:latin typeface="Trebuchet MS"/>
                <a:cs typeface="Trebuchet MS"/>
              </a:rPr>
              <a:t>a</a:t>
            </a:r>
            <a:r>
              <a:rPr sz="800" dirty="0">
                <a:solidFill>
                  <a:srgbClr val="253138"/>
                </a:solidFill>
                <a:latin typeface="Trebuchet MS"/>
                <a:cs typeface="Trebuchet MS"/>
              </a:rPr>
              <a:t>d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30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3000" spc="-1215" dirty="0">
                <a:solidFill>
                  <a:srgbClr val="CFD7DC"/>
                </a:solidFill>
                <a:latin typeface="kiloji"/>
                <a:cs typeface="kiloji"/>
              </a:rPr>
              <a:t> </a:t>
            </a:r>
            <a:r>
              <a:rPr sz="3000" spc="-95" dirty="0">
                <a:solidFill>
                  <a:srgbClr val="253138"/>
                </a:solidFill>
                <a:latin typeface="Trebuchet MS"/>
                <a:cs typeface="Trebuchet MS"/>
              </a:rPr>
              <a:t>Click</a:t>
            </a:r>
            <a:r>
              <a:rPr sz="3000" spc="-34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80" dirty="0">
                <a:solidFill>
                  <a:srgbClr val="253138"/>
                </a:solidFill>
                <a:latin typeface="Trebuchet MS"/>
                <a:cs typeface="Trebuchet MS"/>
              </a:rPr>
              <a:t>to</a:t>
            </a:r>
            <a:r>
              <a:rPr sz="3000" spc="-325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30" dirty="0">
                <a:solidFill>
                  <a:srgbClr val="253138"/>
                </a:solidFill>
                <a:latin typeface="Trebuchet MS"/>
                <a:cs typeface="Trebuchet MS"/>
              </a:rPr>
              <a:t>add</a:t>
            </a:r>
            <a:r>
              <a:rPr sz="3000" spc="-32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170" dirty="0">
                <a:solidFill>
                  <a:srgbClr val="253138"/>
                </a:solidFill>
                <a:latin typeface="Trebuchet MS"/>
                <a:cs typeface="Trebuchet MS"/>
              </a:rPr>
              <a:t>text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3</a:t>
            </a:fld>
            <a:endParaRPr spc="-4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9514" y="167668"/>
            <a:ext cx="1106170" cy="1243330"/>
            <a:chOff x="179514" y="167668"/>
            <a:chExt cx="1106170" cy="1243330"/>
          </a:xfrm>
        </p:grpSpPr>
        <p:sp>
          <p:nvSpPr>
            <p:cNvPr id="4" name="object 4"/>
            <p:cNvSpPr/>
            <p:nvPr/>
          </p:nvSpPr>
          <p:spPr>
            <a:xfrm>
              <a:off x="285607" y="172430"/>
              <a:ext cx="892810" cy="894715"/>
            </a:xfrm>
            <a:custGeom>
              <a:avLst/>
              <a:gdLst/>
              <a:ahLst/>
              <a:cxnLst/>
              <a:rect l="l" t="t" r="r" b="b"/>
              <a:pathLst>
                <a:path w="892810" h="894715">
                  <a:moveTo>
                    <a:pt x="737656" y="791245"/>
                  </a:moveTo>
                  <a:lnTo>
                    <a:pt x="699131" y="820420"/>
                  </a:lnTo>
                  <a:lnTo>
                    <a:pt x="658451" y="844723"/>
                  </a:lnTo>
                  <a:lnTo>
                    <a:pt x="616001" y="864190"/>
                  </a:lnTo>
                  <a:lnTo>
                    <a:pt x="572164" y="878856"/>
                  </a:lnTo>
                  <a:lnTo>
                    <a:pt x="527325" y="888757"/>
                  </a:lnTo>
                  <a:lnTo>
                    <a:pt x="481868" y="893928"/>
                  </a:lnTo>
                  <a:lnTo>
                    <a:pt x="436176" y="894404"/>
                  </a:lnTo>
                  <a:lnTo>
                    <a:pt x="390633" y="890220"/>
                  </a:lnTo>
                  <a:lnTo>
                    <a:pt x="345623" y="881414"/>
                  </a:lnTo>
                  <a:lnTo>
                    <a:pt x="301531" y="868018"/>
                  </a:lnTo>
                  <a:lnTo>
                    <a:pt x="258741" y="850070"/>
                  </a:lnTo>
                  <a:lnTo>
                    <a:pt x="217635" y="827605"/>
                  </a:lnTo>
                  <a:lnTo>
                    <a:pt x="178599" y="800658"/>
                  </a:lnTo>
                  <a:lnTo>
                    <a:pt x="142015" y="769264"/>
                  </a:lnTo>
                  <a:lnTo>
                    <a:pt x="108269" y="733460"/>
                  </a:lnTo>
                  <a:lnTo>
                    <a:pt x="78488" y="694272"/>
                  </a:lnTo>
                  <a:lnTo>
                    <a:pt x="53526" y="653014"/>
                  </a:lnTo>
                  <a:lnTo>
                    <a:pt x="33353" y="610069"/>
                  </a:lnTo>
                  <a:lnTo>
                    <a:pt x="17943" y="565823"/>
                  </a:lnTo>
                  <a:lnTo>
                    <a:pt x="7266" y="520659"/>
                  </a:lnTo>
                  <a:lnTo>
                    <a:pt x="1294" y="474963"/>
                  </a:lnTo>
                  <a:lnTo>
                    <a:pt x="0" y="429118"/>
                  </a:lnTo>
                  <a:lnTo>
                    <a:pt x="3354" y="383509"/>
                  </a:lnTo>
                  <a:lnTo>
                    <a:pt x="11328" y="338521"/>
                  </a:lnTo>
                  <a:lnTo>
                    <a:pt x="23895" y="294538"/>
                  </a:lnTo>
                  <a:lnTo>
                    <a:pt x="41026" y="251945"/>
                  </a:lnTo>
                  <a:lnTo>
                    <a:pt x="62693" y="211126"/>
                  </a:lnTo>
                  <a:lnTo>
                    <a:pt x="88867" y="172465"/>
                  </a:lnTo>
                  <a:lnTo>
                    <a:pt x="119520" y="136348"/>
                  </a:lnTo>
                  <a:lnTo>
                    <a:pt x="154624" y="103159"/>
                  </a:lnTo>
                  <a:lnTo>
                    <a:pt x="193150" y="73983"/>
                  </a:lnTo>
                  <a:lnTo>
                    <a:pt x="233829" y="49680"/>
                  </a:lnTo>
                  <a:lnTo>
                    <a:pt x="276280" y="30213"/>
                  </a:lnTo>
                  <a:lnTo>
                    <a:pt x="320116" y="15547"/>
                  </a:lnTo>
                  <a:lnTo>
                    <a:pt x="364955" y="5646"/>
                  </a:lnTo>
                  <a:lnTo>
                    <a:pt x="410413" y="475"/>
                  </a:lnTo>
                  <a:lnTo>
                    <a:pt x="456105" y="0"/>
                  </a:lnTo>
                  <a:lnTo>
                    <a:pt x="501648" y="4183"/>
                  </a:lnTo>
                  <a:lnTo>
                    <a:pt x="546657" y="12990"/>
                  </a:lnTo>
                  <a:lnTo>
                    <a:pt x="590749" y="26385"/>
                  </a:lnTo>
                  <a:lnTo>
                    <a:pt x="633540" y="44333"/>
                  </a:lnTo>
                  <a:lnTo>
                    <a:pt x="674645" y="66798"/>
                  </a:lnTo>
                  <a:lnTo>
                    <a:pt x="713682" y="93745"/>
                  </a:lnTo>
                  <a:lnTo>
                    <a:pt x="750265" y="125139"/>
                  </a:lnTo>
                  <a:lnTo>
                    <a:pt x="784011" y="160944"/>
                  </a:lnTo>
                  <a:lnTo>
                    <a:pt x="813792" y="200131"/>
                  </a:lnTo>
                  <a:lnTo>
                    <a:pt x="838755" y="241389"/>
                  </a:lnTo>
                  <a:lnTo>
                    <a:pt x="858927" y="284334"/>
                  </a:lnTo>
                  <a:lnTo>
                    <a:pt x="874338" y="328580"/>
                  </a:lnTo>
                  <a:lnTo>
                    <a:pt x="885015" y="373744"/>
                  </a:lnTo>
                  <a:lnTo>
                    <a:pt x="890986" y="419440"/>
                  </a:lnTo>
                  <a:lnTo>
                    <a:pt x="892281" y="465285"/>
                  </a:lnTo>
                  <a:lnTo>
                    <a:pt x="888927" y="510894"/>
                  </a:lnTo>
                  <a:lnTo>
                    <a:pt x="880952" y="555882"/>
                  </a:lnTo>
                  <a:lnTo>
                    <a:pt x="868385" y="599865"/>
                  </a:lnTo>
                  <a:lnTo>
                    <a:pt x="851254" y="642458"/>
                  </a:lnTo>
                  <a:lnTo>
                    <a:pt x="829588" y="683277"/>
                  </a:lnTo>
                  <a:lnTo>
                    <a:pt x="803413" y="721938"/>
                  </a:lnTo>
                  <a:lnTo>
                    <a:pt x="772760" y="758055"/>
                  </a:lnTo>
                  <a:lnTo>
                    <a:pt x="737656" y="791245"/>
                  </a:lnTo>
                  <a:close/>
                </a:path>
              </a:pathLst>
            </a:custGeom>
            <a:ln w="9525">
              <a:solidFill>
                <a:srgbClr val="7E7E7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9514" y="1020317"/>
              <a:ext cx="1105662" cy="3906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391" y="225933"/>
              <a:ext cx="792086" cy="788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41119" y="1502028"/>
            <a:ext cx="702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45" dirty="0">
                <a:solidFill>
                  <a:srgbClr val="0091EA"/>
                </a:solidFill>
                <a:latin typeface="Roboto"/>
                <a:cs typeface="Roboto"/>
              </a:rPr>
              <a:t>To</a:t>
            </a:r>
            <a:r>
              <a:rPr sz="2000" spc="40" dirty="0">
                <a:solidFill>
                  <a:srgbClr val="0091EA"/>
                </a:solidFill>
                <a:latin typeface="Roboto"/>
                <a:cs typeface="Roboto"/>
              </a:rPr>
              <a:t>pic</a:t>
            </a:r>
            <a:endParaRPr sz="2000" dirty="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306" y="1756790"/>
            <a:ext cx="3008630" cy="1315720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1575"/>
              </a:spcBef>
            </a:pPr>
            <a:r>
              <a:rPr sz="3000" spc="3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800" spc="40" dirty="0">
                <a:solidFill>
                  <a:srgbClr val="253138"/>
                </a:solidFill>
                <a:latin typeface="Trebuchet MS"/>
                <a:cs typeface="Trebuchet MS"/>
              </a:rPr>
              <a:t>S</a:t>
            </a:r>
            <a:r>
              <a:rPr sz="800" spc="-10" dirty="0">
                <a:solidFill>
                  <a:srgbClr val="253138"/>
                </a:solidFill>
                <a:latin typeface="Trebuchet MS"/>
                <a:cs typeface="Trebuchet MS"/>
              </a:rPr>
              <a:t>u</a:t>
            </a:r>
            <a:r>
              <a:rPr sz="800" spc="-5" dirty="0">
                <a:solidFill>
                  <a:srgbClr val="253138"/>
                </a:solidFill>
                <a:latin typeface="Trebuchet MS"/>
                <a:cs typeface="Trebuchet MS"/>
              </a:rPr>
              <a:t>b</a:t>
            </a:r>
            <a:r>
              <a:rPr sz="800" spc="-15" dirty="0">
                <a:solidFill>
                  <a:srgbClr val="253138"/>
                </a:solidFill>
                <a:latin typeface="Trebuchet MS"/>
                <a:cs typeface="Trebuchet MS"/>
              </a:rPr>
              <a:t>h</a:t>
            </a:r>
            <a:r>
              <a:rPr sz="800" spc="-45" dirty="0">
                <a:solidFill>
                  <a:srgbClr val="253138"/>
                </a:solidFill>
                <a:latin typeface="Trebuchet MS"/>
                <a:cs typeface="Trebuchet MS"/>
              </a:rPr>
              <a:t>e</a:t>
            </a:r>
            <a:r>
              <a:rPr sz="800" spc="-20" dirty="0">
                <a:solidFill>
                  <a:srgbClr val="253138"/>
                </a:solidFill>
                <a:latin typeface="Trebuchet MS"/>
                <a:cs typeface="Trebuchet MS"/>
              </a:rPr>
              <a:t>a</a:t>
            </a:r>
            <a:r>
              <a:rPr sz="800" dirty="0">
                <a:solidFill>
                  <a:srgbClr val="253138"/>
                </a:solidFill>
                <a:latin typeface="Trebuchet MS"/>
                <a:cs typeface="Trebuchet MS"/>
              </a:rPr>
              <a:t>d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30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3000" spc="-1215" dirty="0">
                <a:solidFill>
                  <a:srgbClr val="CFD7DC"/>
                </a:solidFill>
                <a:latin typeface="kiloji"/>
                <a:cs typeface="kiloji"/>
              </a:rPr>
              <a:t> </a:t>
            </a:r>
            <a:r>
              <a:rPr sz="3000" spc="-95" dirty="0">
                <a:solidFill>
                  <a:srgbClr val="253138"/>
                </a:solidFill>
                <a:latin typeface="Trebuchet MS"/>
                <a:cs typeface="Trebuchet MS"/>
              </a:rPr>
              <a:t>Click</a:t>
            </a:r>
            <a:r>
              <a:rPr sz="3000" spc="-35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80" dirty="0">
                <a:solidFill>
                  <a:srgbClr val="253138"/>
                </a:solidFill>
                <a:latin typeface="Trebuchet MS"/>
                <a:cs typeface="Trebuchet MS"/>
              </a:rPr>
              <a:t>to</a:t>
            </a:r>
            <a:r>
              <a:rPr sz="3000" spc="-33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25" dirty="0">
                <a:solidFill>
                  <a:srgbClr val="253138"/>
                </a:solidFill>
                <a:latin typeface="Trebuchet MS"/>
                <a:cs typeface="Trebuchet MS"/>
              </a:rPr>
              <a:t>add</a:t>
            </a:r>
            <a:r>
              <a:rPr sz="3000" spc="-335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165" dirty="0">
                <a:solidFill>
                  <a:srgbClr val="253138"/>
                </a:solidFill>
                <a:latin typeface="Trebuchet MS"/>
                <a:cs typeface="Trebuchet MS"/>
              </a:rPr>
              <a:t>text</a:t>
            </a:r>
            <a:endParaRPr sz="3000" dirty="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41119" y="223265"/>
            <a:ext cx="3707765" cy="113664"/>
            <a:chOff x="1841119" y="223265"/>
            <a:chExt cx="3707765" cy="113664"/>
          </a:xfrm>
        </p:grpSpPr>
        <p:sp>
          <p:nvSpPr>
            <p:cNvPr id="10" name="object 10"/>
            <p:cNvSpPr/>
            <p:nvPr/>
          </p:nvSpPr>
          <p:spPr>
            <a:xfrm>
              <a:off x="1841119" y="232663"/>
              <a:ext cx="424815" cy="1040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5304" y="223265"/>
              <a:ext cx="3243199" cy="1131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2274442" y="450341"/>
            <a:ext cx="2829179" cy="1408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4</a:t>
            </a:fld>
            <a:endParaRPr spc="-4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428750"/>
            <a:ext cx="3008630" cy="14712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167005" algn="ctr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latin typeface="Arial"/>
                <a:cs typeface="Arial"/>
              </a:rPr>
              <a:t>Topic</a:t>
            </a:r>
          </a:p>
          <a:p>
            <a:pPr marL="444500">
              <a:lnSpc>
                <a:spcPct val="100000"/>
              </a:lnSpc>
              <a:spcBef>
                <a:spcPts val="635"/>
              </a:spcBef>
            </a:pPr>
            <a:r>
              <a:rPr sz="3000" spc="3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800" spc="40" dirty="0">
                <a:solidFill>
                  <a:srgbClr val="253138"/>
                </a:solidFill>
                <a:latin typeface="Trebuchet MS"/>
                <a:cs typeface="Trebuchet MS"/>
              </a:rPr>
              <a:t>S</a:t>
            </a:r>
            <a:r>
              <a:rPr sz="800" spc="-10" dirty="0">
                <a:solidFill>
                  <a:srgbClr val="253138"/>
                </a:solidFill>
                <a:latin typeface="Trebuchet MS"/>
                <a:cs typeface="Trebuchet MS"/>
              </a:rPr>
              <a:t>u</a:t>
            </a:r>
            <a:r>
              <a:rPr sz="800" spc="-5" dirty="0">
                <a:solidFill>
                  <a:srgbClr val="253138"/>
                </a:solidFill>
                <a:latin typeface="Trebuchet MS"/>
                <a:cs typeface="Trebuchet MS"/>
              </a:rPr>
              <a:t>b</a:t>
            </a:r>
            <a:r>
              <a:rPr sz="800" spc="-15" dirty="0">
                <a:solidFill>
                  <a:srgbClr val="253138"/>
                </a:solidFill>
                <a:latin typeface="Trebuchet MS"/>
                <a:cs typeface="Trebuchet MS"/>
              </a:rPr>
              <a:t>h</a:t>
            </a:r>
            <a:r>
              <a:rPr sz="800" spc="-45" dirty="0">
                <a:solidFill>
                  <a:srgbClr val="253138"/>
                </a:solidFill>
                <a:latin typeface="Trebuchet MS"/>
                <a:cs typeface="Trebuchet MS"/>
              </a:rPr>
              <a:t>e</a:t>
            </a:r>
            <a:r>
              <a:rPr sz="800" spc="-20" dirty="0">
                <a:solidFill>
                  <a:srgbClr val="253138"/>
                </a:solidFill>
                <a:latin typeface="Trebuchet MS"/>
                <a:cs typeface="Trebuchet MS"/>
              </a:rPr>
              <a:t>a</a:t>
            </a:r>
            <a:r>
              <a:rPr sz="800" dirty="0">
                <a:solidFill>
                  <a:srgbClr val="253138"/>
                </a:solidFill>
                <a:latin typeface="Trebuchet MS"/>
                <a:cs typeface="Trebuchet MS"/>
              </a:rPr>
              <a:t>d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30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3000" spc="-1215" dirty="0">
                <a:solidFill>
                  <a:srgbClr val="CFD7DC"/>
                </a:solidFill>
                <a:latin typeface="kiloji"/>
                <a:cs typeface="kiloji"/>
              </a:rPr>
              <a:t> </a:t>
            </a:r>
            <a:r>
              <a:rPr sz="3000" spc="-95" dirty="0">
                <a:solidFill>
                  <a:srgbClr val="253138"/>
                </a:solidFill>
                <a:latin typeface="Trebuchet MS"/>
                <a:cs typeface="Trebuchet MS"/>
              </a:rPr>
              <a:t>Click</a:t>
            </a:r>
            <a:r>
              <a:rPr sz="3000" spc="-34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80" dirty="0">
                <a:solidFill>
                  <a:srgbClr val="253138"/>
                </a:solidFill>
                <a:latin typeface="Trebuchet MS"/>
                <a:cs typeface="Trebuchet MS"/>
              </a:rPr>
              <a:t>to</a:t>
            </a:r>
            <a:r>
              <a:rPr sz="3000" spc="-325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30" dirty="0">
                <a:solidFill>
                  <a:srgbClr val="253138"/>
                </a:solidFill>
                <a:latin typeface="Trebuchet MS"/>
                <a:cs typeface="Trebuchet MS"/>
              </a:rPr>
              <a:t>add</a:t>
            </a:r>
            <a:r>
              <a:rPr sz="3000" spc="-32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170" dirty="0">
                <a:solidFill>
                  <a:srgbClr val="253138"/>
                </a:solidFill>
                <a:latin typeface="Trebuchet MS"/>
                <a:cs typeface="Trebuchet MS"/>
              </a:rPr>
              <a:t>text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5</a:t>
            </a:fld>
            <a:endParaRPr spc="-4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9514" y="167668"/>
            <a:ext cx="1106170" cy="1243330"/>
            <a:chOff x="179514" y="167668"/>
            <a:chExt cx="1106170" cy="1243330"/>
          </a:xfrm>
        </p:grpSpPr>
        <p:sp>
          <p:nvSpPr>
            <p:cNvPr id="4" name="object 4"/>
            <p:cNvSpPr/>
            <p:nvPr/>
          </p:nvSpPr>
          <p:spPr>
            <a:xfrm>
              <a:off x="285607" y="172430"/>
              <a:ext cx="892810" cy="894715"/>
            </a:xfrm>
            <a:custGeom>
              <a:avLst/>
              <a:gdLst/>
              <a:ahLst/>
              <a:cxnLst/>
              <a:rect l="l" t="t" r="r" b="b"/>
              <a:pathLst>
                <a:path w="892810" h="894715">
                  <a:moveTo>
                    <a:pt x="737656" y="791245"/>
                  </a:moveTo>
                  <a:lnTo>
                    <a:pt x="699131" y="820420"/>
                  </a:lnTo>
                  <a:lnTo>
                    <a:pt x="658451" y="844723"/>
                  </a:lnTo>
                  <a:lnTo>
                    <a:pt x="616001" y="864190"/>
                  </a:lnTo>
                  <a:lnTo>
                    <a:pt x="572164" y="878856"/>
                  </a:lnTo>
                  <a:lnTo>
                    <a:pt x="527325" y="888757"/>
                  </a:lnTo>
                  <a:lnTo>
                    <a:pt x="481868" y="893928"/>
                  </a:lnTo>
                  <a:lnTo>
                    <a:pt x="436176" y="894404"/>
                  </a:lnTo>
                  <a:lnTo>
                    <a:pt x="390633" y="890220"/>
                  </a:lnTo>
                  <a:lnTo>
                    <a:pt x="345623" y="881414"/>
                  </a:lnTo>
                  <a:lnTo>
                    <a:pt x="301531" y="868018"/>
                  </a:lnTo>
                  <a:lnTo>
                    <a:pt x="258741" y="850070"/>
                  </a:lnTo>
                  <a:lnTo>
                    <a:pt x="217635" y="827605"/>
                  </a:lnTo>
                  <a:lnTo>
                    <a:pt x="178599" y="800658"/>
                  </a:lnTo>
                  <a:lnTo>
                    <a:pt x="142015" y="769264"/>
                  </a:lnTo>
                  <a:lnTo>
                    <a:pt x="108269" y="733460"/>
                  </a:lnTo>
                  <a:lnTo>
                    <a:pt x="78488" y="694272"/>
                  </a:lnTo>
                  <a:lnTo>
                    <a:pt x="53526" y="653014"/>
                  </a:lnTo>
                  <a:lnTo>
                    <a:pt x="33353" y="610069"/>
                  </a:lnTo>
                  <a:lnTo>
                    <a:pt x="17943" y="565823"/>
                  </a:lnTo>
                  <a:lnTo>
                    <a:pt x="7266" y="520659"/>
                  </a:lnTo>
                  <a:lnTo>
                    <a:pt x="1294" y="474963"/>
                  </a:lnTo>
                  <a:lnTo>
                    <a:pt x="0" y="429118"/>
                  </a:lnTo>
                  <a:lnTo>
                    <a:pt x="3354" y="383509"/>
                  </a:lnTo>
                  <a:lnTo>
                    <a:pt x="11328" y="338521"/>
                  </a:lnTo>
                  <a:lnTo>
                    <a:pt x="23895" y="294538"/>
                  </a:lnTo>
                  <a:lnTo>
                    <a:pt x="41026" y="251945"/>
                  </a:lnTo>
                  <a:lnTo>
                    <a:pt x="62693" y="211126"/>
                  </a:lnTo>
                  <a:lnTo>
                    <a:pt x="88867" y="172465"/>
                  </a:lnTo>
                  <a:lnTo>
                    <a:pt x="119520" y="136348"/>
                  </a:lnTo>
                  <a:lnTo>
                    <a:pt x="154624" y="103159"/>
                  </a:lnTo>
                  <a:lnTo>
                    <a:pt x="193150" y="73983"/>
                  </a:lnTo>
                  <a:lnTo>
                    <a:pt x="233829" y="49680"/>
                  </a:lnTo>
                  <a:lnTo>
                    <a:pt x="276280" y="30213"/>
                  </a:lnTo>
                  <a:lnTo>
                    <a:pt x="320116" y="15547"/>
                  </a:lnTo>
                  <a:lnTo>
                    <a:pt x="364955" y="5646"/>
                  </a:lnTo>
                  <a:lnTo>
                    <a:pt x="410413" y="475"/>
                  </a:lnTo>
                  <a:lnTo>
                    <a:pt x="456105" y="0"/>
                  </a:lnTo>
                  <a:lnTo>
                    <a:pt x="501648" y="4183"/>
                  </a:lnTo>
                  <a:lnTo>
                    <a:pt x="546657" y="12990"/>
                  </a:lnTo>
                  <a:lnTo>
                    <a:pt x="590749" y="26385"/>
                  </a:lnTo>
                  <a:lnTo>
                    <a:pt x="633540" y="44333"/>
                  </a:lnTo>
                  <a:lnTo>
                    <a:pt x="674645" y="66798"/>
                  </a:lnTo>
                  <a:lnTo>
                    <a:pt x="713682" y="93745"/>
                  </a:lnTo>
                  <a:lnTo>
                    <a:pt x="750265" y="125139"/>
                  </a:lnTo>
                  <a:lnTo>
                    <a:pt x="784011" y="160944"/>
                  </a:lnTo>
                  <a:lnTo>
                    <a:pt x="813792" y="200131"/>
                  </a:lnTo>
                  <a:lnTo>
                    <a:pt x="838755" y="241389"/>
                  </a:lnTo>
                  <a:lnTo>
                    <a:pt x="858927" y="284334"/>
                  </a:lnTo>
                  <a:lnTo>
                    <a:pt x="874338" y="328580"/>
                  </a:lnTo>
                  <a:lnTo>
                    <a:pt x="885015" y="373744"/>
                  </a:lnTo>
                  <a:lnTo>
                    <a:pt x="890986" y="419440"/>
                  </a:lnTo>
                  <a:lnTo>
                    <a:pt x="892281" y="465285"/>
                  </a:lnTo>
                  <a:lnTo>
                    <a:pt x="888927" y="510894"/>
                  </a:lnTo>
                  <a:lnTo>
                    <a:pt x="880952" y="555882"/>
                  </a:lnTo>
                  <a:lnTo>
                    <a:pt x="868385" y="599865"/>
                  </a:lnTo>
                  <a:lnTo>
                    <a:pt x="851254" y="642458"/>
                  </a:lnTo>
                  <a:lnTo>
                    <a:pt x="829588" y="683277"/>
                  </a:lnTo>
                  <a:lnTo>
                    <a:pt x="803413" y="721938"/>
                  </a:lnTo>
                  <a:lnTo>
                    <a:pt x="772760" y="758055"/>
                  </a:lnTo>
                  <a:lnTo>
                    <a:pt x="737656" y="791245"/>
                  </a:lnTo>
                  <a:close/>
                </a:path>
              </a:pathLst>
            </a:custGeom>
            <a:ln w="9525">
              <a:solidFill>
                <a:srgbClr val="7E7E7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9514" y="1020317"/>
              <a:ext cx="1105662" cy="3906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391" y="225933"/>
              <a:ext cx="792086" cy="7885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02053" y="1439492"/>
            <a:ext cx="702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45" dirty="0">
                <a:solidFill>
                  <a:srgbClr val="0091EA"/>
                </a:solidFill>
                <a:latin typeface="Roboto"/>
                <a:cs typeface="Roboto"/>
              </a:rPr>
              <a:t>To</a:t>
            </a:r>
            <a:r>
              <a:rPr sz="2000" spc="40" dirty="0">
                <a:solidFill>
                  <a:srgbClr val="0091EA"/>
                </a:solidFill>
                <a:latin typeface="Roboto"/>
                <a:cs typeface="Roboto"/>
              </a:rPr>
              <a:t>pic</a:t>
            </a:r>
            <a:endParaRPr sz="2000" dirty="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210" y="1773425"/>
            <a:ext cx="3008630" cy="1315720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1575"/>
              </a:spcBef>
            </a:pPr>
            <a:r>
              <a:rPr sz="3000" spc="3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800" spc="40" dirty="0">
                <a:solidFill>
                  <a:srgbClr val="253138"/>
                </a:solidFill>
                <a:latin typeface="Trebuchet MS"/>
                <a:cs typeface="Trebuchet MS"/>
              </a:rPr>
              <a:t>S</a:t>
            </a:r>
            <a:r>
              <a:rPr sz="800" spc="-10" dirty="0">
                <a:solidFill>
                  <a:srgbClr val="253138"/>
                </a:solidFill>
                <a:latin typeface="Trebuchet MS"/>
                <a:cs typeface="Trebuchet MS"/>
              </a:rPr>
              <a:t>u</a:t>
            </a:r>
            <a:r>
              <a:rPr sz="800" spc="-5" dirty="0">
                <a:solidFill>
                  <a:srgbClr val="253138"/>
                </a:solidFill>
                <a:latin typeface="Trebuchet MS"/>
                <a:cs typeface="Trebuchet MS"/>
              </a:rPr>
              <a:t>b</a:t>
            </a:r>
            <a:r>
              <a:rPr sz="800" spc="-15" dirty="0">
                <a:solidFill>
                  <a:srgbClr val="253138"/>
                </a:solidFill>
                <a:latin typeface="Trebuchet MS"/>
                <a:cs typeface="Trebuchet MS"/>
              </a:rPr>
              <a:t>h</a:t>
            </a:r>
            <a:r>
              <a:rPr sz="800" spc="-45" dirty="0">
                <a:solidFill>
                  <a:srgbClr val="253138"/>
                </a:solidFill>
                <a:latin typeface="Trebuchet MS"/>
                <a:cs typeface="Trebuchet MS"/>
              </a:rPr>
              <a:t>e</a:t>
            </a:r>
            <a:r>
              <a:rPr sz="800" spc="-20" dirty="0">
                <a:solidFill>
                  <a:srgbClr val="253138"/>
                </a:solidFill>
                <a:latin typeface="Trebuchet MS"/>
                <a:cs typeface="Trebuchet MS"/>
              </a:rPr>
              <a:t>a</a:t>
            </a:r>
            <a:r>
              <a:rPr sz="800" dirty="0">
                <a:solidFill>
                  <a:srgbClr val="253138"/>
                </a:solidFill>
                <a:latin typeface="Trebuchet MS"/>
                <a:cs typeface="Trebuchet MS"/>
              </a:rPr>
              <a:t>d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30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3000" spc="-1215" dirty="0">
                <a:solidFill>
                  <a:srgbClr val="CFD7DC"/>
                </a:solidFill>
                <a:latin typeface="kiloji"/>
                <a:cs typeface="kiloji"/>
              </a:rPr>
              <a:t> </a:t>
            </a:r>
            <a:r>
              <a:rPr sz="3000" spc="-95" dirty="0">
                <a:solidFill>
                  <a:srgbClr val="253138"/>
                </a:solidFill>
                <a:latin typeface="Trebuchet MS"/>
                <a:cs typeface="Trebuchet MS"/>
              </a:rPr>
              <a:t>Click</a:t>
            </a:r>
            <a:r>
              <a:rPr sz="3000" spc="-35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80" dirty="0">
                <a:solidFill>
                  <a:srgbClr val="253138"/>
                </a:solidFill>
                <a:latin typeface="Trebuchet MS"/>
                <a:cs typeface="Trebuchet MS"/>
              </a:rPr>
              <a:t>to</a:t>
            </a:r>
            <a:r>
              <a:rPr sz="3000" spc="-33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25" dirty="0">
                <a:solidFill>
                  <a:srgbClr val="253138"/>
                </a:solidFill>
                <a:latin typeface="Trebuchet MS"/>
                <a:cs typeface="Trebuchet MS"/>
              </a:rPr>
              <a:t>add</a:t>
            </a:r>
            <a:r>
              <a:rPr sz="3000" spc="-335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165" dirty="0">
                <a:solidFill>
                  <a:srgbClr val="253138"/>
                </a:solidFill>
                <a:latin typeface="Trebuchet MS"/>
                <a:cs typeface="Trebuchet MS"/>
              </a:rPr>
              <a:t>text</a:t>
            </a:r>
            <a:endParaRPr sz="3000" dirty="0">
              <a:latin typeface="Trebuchet MS"/>
              <a:cs typeface="Trebuchet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41119" y="223265"/>
            <a:ext cx="3707765" cy="113664"/>
            <a:chOff x="1841119" y="223265"/>
            <a:chExt cx="3707765" cy="113664"/>
          </a:xfrm>
        </p:grpSpPr>
        <p:sp>
          <p:nvSpPr>
            <p:cNvPr id="10" name="object 10"/>
            <p:cNvSpPr/>
            <p:nvPr/>
          </p:nvSpPr>
          <p:spPr>
            <a:xfrm>
              <a:off x="1841119" y="232663"/>
              <a:ext cx="424815" cy="1040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5304" y="223265"/>
              <a:ext cx="3243199" cy="1131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2274442" y="450341"/>
            <a:ext cx="2829179" cy="1408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6</a:t>
            </a:fld>
            <a:endParaRPr spc="-4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428750"/>
            <a:ext cx="3008630" cy="14712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167005" algn="ctr">
              <a:lnSpc>
                <a:spcPct val="100000"/>
              </a:lnSpc>
              <a:spcBef>
                <a:spcPts val="400"/>
              </a:spcBef>
            </a:pPr>
            <a:r>
              <a:rPr sz="1400" dirty="0">
                <a:latin typeface="Arial"/>
                <a:cs typeface="Arial"/>
              </a:rPr>
              <a:t>Topic</a:t>
            </a:r>
          </a:p>
          <a:p>
            <a:pPr marL="444500">
              <a:lnSpc>
                <a:spcPct val="100000"/>
              </a:lnSpc>
              <a:spcBef>
                <a:spcPts val="635"/>
              </a:spcBef>
            </a:pPr>
            <a:r>
              <a:rPr sz="3000" spc="3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800" spc="40" dirty="0">
                <a:solidFill>
                  <a:srgbClr val="253138"/>
                </a:solidFill>
                <a:latin typeface="Trebuchet MS"/>
                <a:cs typeface="Trebuchet MS"/>
              </a:rPr>
              <a:t>S</a:t>
            </a:r>
            <a:r>
              <a:rPr sz="800" spc="-10" dirty="0">
                <a:solidFill>
                  <a:srgbClr val="253138"/>
                </a:solidFill>
                <a:latin typeface="Trebuchet MS"/>
                <a:cs typeface="Trebuchet MS"/>
              </a:rPr>
              <a:t>u</a:t>
            </a:r>
            <a:r>
              <a:rPr sz="800" spc="-5" dirty="0">
                <a:solidFill>
                  <a:srgbClr val="253138"/>
                </a:solidFill>
                <a:latin typeface="Trebuchet MS"/>
                <a:cs typeface="Trebuchet MS"/>
              </a:rPr>
              <a:t>b</a:t>
            </a:r>
            <a:r>
              <a:rPr sz="800" spc="-15" dirty="0">
                <a:solidFill>
                  <a:srgbClr val="253138"/>
                </a:solidFill>
                <a:latin typeface="Trebuchet MS"/>
                <a:cs typeface="Trebuchet MS"/>
              </a:rPr>
              <a:t>h</a:t>
            </a:r>
            <a:r>
              <a:rPr sz="800" spc="-45" dirty="0">
                <a:solidFill>
                  <a:srgbClr val="253138"/>
                </a:solidFill>
                <a:latin typeface="Trebuchet MS"/>
                <a:cs typeface="Trebuchet MS"/>
              </a:rPr>
              <a:t>e</a:t>
            </a:r>
            <a:r>
              <a:rPr sz="800" spc="-20" dirty="0">
                <a:solidFill>
                  <a:srgbClr val="253138"/>
                </a:solidFill>
                <a:latin typeface="Trebuchet MS"/>
                <a:cs typeface="Trebuchet MS"/>
              </a:rPr>
              <a:t>a</a:t>
            </a:r>
            <a:r>
              <a:rPr sz="800" dirty="0">
                <a:solidFill>
                  <a:srgbClr val="253138"/>
                </a:solidFill>
                <a:latin typeface="Trebuchet MS"/>
                <a:cs typeface="Trebuchet MS"/>
              </a:rPr>
              <a:t>d</a:t>
            </a:r>
            <a:endParaRPr sz="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3000" dirty="0">
                <a:solidFill>
                  <a:srgbClr val="CFD7DC"/>
                </a:solidFill>
                <a:latin typeface="kiloji"/>
                <a:cs typeface="kiloji"/>
              </a:rPr>
              <a:t>◎</a:t>
            </a:r>
            <a:r>
              <a:rPr sz="3000" spc="-1215" dirty="0">
                <a:solidFill>
                  <a:srgbClr val="CFD7DC"/>
                </a:solidFill>
                <a:latin typeface="kiloji"/>
                <a:cs typeface="kiloji"/>
              </a:rPr>
              <a:t> </a:t>
            </a:r>
            <a:r>
              <a:rPr sz="3000" spc="-95" dirty="0">
                <a:solidFill>
                  <a:srgbClr val="253138"/>
                </a:solidFill>
                <a:latin typeface="Trebuchet MS"/>
                <a:cs typeface="Trebuchet MS"/>
              </a:rPr>
              <a:t>Click</a:t>
            </a:r>
            <a:r>
              <a:rPr sz="3000" spc="-34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80" dirty="0">
                <a:solidFill>
                  <a:srgbClr val="253138"/>
                </a:solidFill>
                <a:latin typeface="Trebuchet MS"/>
                <a:cs typeface="Trebuchet MS"/>
              </a:rPr>
              <a:t>to</a:t>
            </a:r>
            <a:r>
              <a:rPr sz="3000" spc="-325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30" dirty="0">
                <a:solidFill>
                  <a:srgbClr val="253138"/>
                </a:solidFill>
                <a:latin typeface="Trebuchet MS"/>
                <a:cs typeface="Trebuchet MS"/>
              </a:rPr>
              <a:t>add</a:t>
            </a:r>
            <a:r>
              <a:rPr sz="3000" spc="-320" dirty="0">
                <a:solidFill>
                  <a:srgbClr val="253138"/>
                </a:solidFill>
                <a:latin typeface="Trebuchet MS"/>
                <a:cs typeface="Trebuchet MS"/>
              </a:rPr>
              <a:t> </a:t>
            </a:r>
            <a:r>
              <a:rPr sz="3000" spc="-170" dirty="0">
                <a:solidFill>
                  <a:srgbClr val="253138"/>
                </a:solidFill>
                <a:latin typeface="Trebuchet MS"/>
                <a:cs typeface="Trebuchet MS"/>
              </a:rPr>
              <a:t>text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40" dirty="0"/>
              <a:t>7</a:t>
            </a:fld>
            <a:endParaRPr spc="-4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58</Words>
  <Application>Microsoft Office PowerPoint</Application>
  <PresentationFormat>عرض على الشاشة (16:9)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kiloji</vt:lpstr>
      <vt:lpstr>Roboto</vt:lpstr>
      <vt:lpstr>Trebuchet MS</vt:lpstr>
      <vt:lpstr>Office Theme</vt:lpstr>
      <vt:lpstr>عرض تقديمي في PowerPoint</vt:lpstr>
      <vt:lpstr>Topic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iraq.laptop</dc:creator>
  <cp:lastModifiedBy>Ali Abed</cp:lastModifiedBy>
  <cp:revision>1</cp:revision>
  <dcterms:created xsi:type="dcterms:W3CDTF">2021-06-14T07:14:10Z</dcterms:created>
  <dcterms:modified xsi:type="dcterms:W3CDTF">2021-06-14T07:39:19Z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2021-06-14T00:00:00Z</vt:filetime>
  </property>
</Properties>
</file>